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7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E0000"/>
            </a:solidFill>
            <a:ln>
              <a:solidFill>
                <a:sysClr val="windowText" lastClr="000000"/>
              </a:solidFill>
            </a:ln>
          </c:spPr>
          <c:dLbls>
            <c:showVal val="1"/>
            <c:showSerName val="1"/>
          </c:dLbls>
          <c:cat>
            <c:strRef>
              <c:f>Лист1!$A$2:$A$4</c:f>
              <c:strCache>
                <c:ptCount val="3"/>
                <c:pt idx="0">
                  <c:v>Теоретичаская подготовка детей</c:v>
                </c:pt>
                <c:pt idx="1">
                  <c:v>Практическая подготовка детей</c:v>
                </c:pt>
                <c:pt idx="2">
                  <c:v>Общеучебные умения и навыки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dLbls>
            <c:showVal val="1"/>
            <c:showSerName val="1"/>
          </c:dLbls>
          <c:cat>
            <c:strRef>
              <c:f>Лист1!$A$2:$A$4</c:f>
              <c:strCache>
                <c:ptCount val="3"/>
                <c:pt idx="0">
                  <c:v>Теоретичаская подготовка детей</c:v>
                </c:pt>
                <c:pt idx="1">
                  <c:v>Практическая подготовка детей</c:v>
                </c:pt>
                <c:pt idx="2">
                  <c:v>Общеучебные умения и навыки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9.0000000000000052E-2</c:v>
                </c:pt>
                <c:pt idx="1">
                  <c:v>0.18000000000000008</c:v>
                </c:pt>
                <c:pt idx="2">
                  <c:v>0.18000000000000008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dLbls>
            <c:showVal val="1"/>
            <c:showSerName val="1"/>
          </c:dLbls>
          <c:cat>
            <c:strRef>
              <c:f>Лист1!$A$2:$A$4</c:f>
              <c:strCache>
                <c:ptCount val="3"/>
                <c:pt idx="0">
                  <c:v>Теоретичаская подготовка детей</c:v>
                </c:pt>
                <c:pt idx="1">
                  <c:v>Практическая подготовка детей</c:v>
                </c:pt>
                <c:pt idx="2">
                  <c:v>Общеучебные умения и навыки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0.91</c:v>
                </c:pt>
                <c:pt idx="1">
                  <c:v>0.82000000000000028</c:v>
                </c:pt>
                <c:pt idx="2">
                  <c:v>0.82000000000000028</c:v>
                </c:pt>
              </c:numCache>
            </c:numRef>
          </c:val>
        </c:ser>
        <c:axId val="123486592"/>
        <c:axId val="123488128"/>
      </c:barChart>
      <c:catAx>
        <c:axId val="123486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488128"/>
        <c:crosses val="autoZero"/>
        <c:auto val="1"/>
        <c:lblAlgn val="ctr"/>
        <c:lblOffset val="100"/>
      </c:catAx>
      <c:valAx>
        <c:axId val="12348812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2348659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965245" cy="919328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Мониторинг результатов обучения детей по дополнительной образовательной программе « </a:t>
            </a:r>
            <a:r>
              <a:rPr lang="ru-RU" sz="2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Югорские тайны»</a:t>
            </a:r>
            <a:r>
              <a:rPr lang="ru-RU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 год обучения</a:t>
            </a:r>
            <a:r>
              <a:rPr lang="ru-RU" b="1" dirty="0">
                <a:solidFill>
                  <a:sysClr val="windowText" lastClr="000000"/>
                </a:solidFill>
              </a:rPr>
              <a:t/>
            </a:r>
            <a:br>
              <a:rPr lang="ru-RU" b="1" dirty="0">
                <a:solidFill>
                  <a:sysClr val="windowText" lastClr="00000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18070627"/>
              </p:ext>
            </p:extLst>
          </p:nvPr>
        </p:nvGraphicFramePr>
        <p:xfrm>
          <a:off x="899592" y="1340768"/>
          <a:ext cx="750081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08565" y="69037"/>
            <a:ext cx="38871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 деятельности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7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Мониторинг результатов обучения детей по дополнительной образовательной программе « Югорские тайны» 1 год обучения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результатов обучения детей по дополнительной образовательной программе «Бумажные фантазии» 1 год обучения </dc:title>
  <dc:creator>Пользователь</dc:creator>
  <cp:lastModifiedBy> Гиляурова </cp:lastModifiedBy>
  <cp:revision>15</cp:revision>
  <dcterms:created xsi:type="dcterms:W3CDTF">2017-01-18T08:22:34Z</dcterms:created>
  <dcterms:modified xsi:type="dcterms:W3CDTF">2021-09-24T07:39:10Z</dcterms:modified>
</cp:coreProperties>
</file>